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FCC"/>
          </a:solidFill>
        </a:fill>
      </a:tcStyle>
    </a:wholeTbl>
    <a:band2H>
      <a:tcTxStyle b="def" i="def"/>
      <a:tcStyle>
        <a:tcBdr/>
        <a:fill>
          <a:solidFill>
            <a:srgbClr val="F1F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6CB"/>
          </a:solidFill>
        </a:fill>
      </a:tcStyle>
    </a:wholeTbl>
    <a:band2H>
      <a:tcTxStyle b="def" i="def"/>
      <a:tcStyle>
        <a:tcBdr/>
        <a:fill>
          <a:solidFill>
            <a:srgbClr val="FC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0DF"/>
          </a:solidFill>
        </a:fill>
      </a:tcStyle>
    </a:wholeTbl>
    <a:band2H>
      <a:tcTxStyle b="def" i="def"/>
      <a:tcStyle>
        <a:tcBdr/>
        <a:fill>
          <a:solidFill>
            <a:srgbClr val="EAF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hape 3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5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2" name="Rectangle 7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Oval 10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" name="Oval 11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" name="Oval 12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" name="Oval 13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" name="Oval 14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" name="标题文本"/>
          <p:cNvSpPr txBox="1"/>
          <p:nvPr>
            <p:ph type="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5400"/>
            </a:lvl1pPr>
          </a:lstStyle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chemeClr val="accent1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Rectangle 9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xfrm>
            <a:off x="10520963" y="537055"/>
            <a:ext cx="498288" cy="523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82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6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2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202" name="Group 1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93" name="Rectangle 10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" name="Oval 13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" name="Oval 14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6" name="Oval 15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7" name="Oval 16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" name="Oval 17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" name="Freeform 5"/>
            <p:cNvSpPr/>
            <p:nvPr/>
          </p:nvSpPr>
          <p:spPr>
            <a:xfrm rot="10371525">
              <a:off x="263766" y="4440624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0" name="Freeform 5"/>
            <p:cNvSpPr/>
            <p:nvPr/>
          </p:nvSpPr>
          <p:spPr>
            <a:xfrm rot="10800000">
              <a:off x="459505" y="323503"/>
              <a:ext cx="11277602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3" name="标题文本"/>
          <p:cNvSpPr txBox="1"/>
          <p:nvPr>
            <p:ph type="title"/>
          </p:nvPr>
        </p:nvSpPr>
        <p:spPr>
          <a:xfrm>
            <a:off x="1154955" y="4966673"/>
            <a:ext cx="8825658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标题文本</a:t>
            </a:r>
          </a:p>
        </p:txBody>
      </p:sp>
      <p:sp>
        <p:nvSpPr>
          <p:cNvPr id="204" name="Picture Placeholder 2"/>
          <p:cNvSpPr/>
          <p:nvPr>
            <p:ph type="pic" sz="half" idx="13"/>
          </p:nvPr>
        </p:nvSpPr>
        <p:spPr>
          <a:xfrm>
            <a:off x="1154954" y="685800"/>
            <a:ext cx="8825660" cy="3429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5" name="正文级别 1…"/>
          <p:cNvSpPr txBox="1"/>
          <p:nvPr>
            <p:ph type="body" sz="quarter" idx="1"/>
          </p:nvPr>
        </p:nvSpPr>
        <p:spPr>
          <a:xfrm>
            <a:off x="1154955" y="5536665"/>
            <a:ext cx="8825657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12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12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12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1200">
                <a:solidFill>
                  <a:schemeClr val="accent1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6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0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11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214" name="Rectangle 9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Oval 13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" name="Oval 14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" name="Oval 15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" name="Oval 16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" name="Oval 17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" name="Freeform 5"/>
            <p:cNvSpPr/>
            <p:nvPr/>
          </p:nvSpPr>
          <p:spPr>
            <a:xfrm rot="21010067">
              <a:off x="8490951" y="271724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" name="Freeform 5"/>
            <p:cNvSpPr/>
            <p:nvPr/>
          </p:nvSpPr>
          <p:spPr>
            <a:xfrm>
              <a:off x="455612" y="2803692"/>
              <a:ext cx="11277601" cy="3602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4" name="标题文本"/>
          <p:cNvSpPr txBox="1"/>
          <p:nvPr>
            <p:ph type="title"/>
          </p:nvPr>
        </p:nvSpPr>
        <p:spPr>
          <a:xfrm>
            <a:off x="1154954" y="1063416"/>
            <a:ext cx="8825659" cy="13797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225" name="正文级别 1…"/>
          <p:cNvSpPr txBox="1"/>
          <p:nvPr>
            <p:ph type="body" sz="half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6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6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234" name="Rectangle 14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Oval 16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Oval 17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" name="Oval 18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8" name="Oval 19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" name="Oval 20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" name="Freeform 5"/>
            <p:cNvSpPr/>
            <p:nvPr/>
          </p:nvSpPr>
          <p:spPr>
            <a:xfrm rot="21010067">
              <a:off x="8490951" y="41874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1" name="Freeform 5"/>
            <p:cNvSpPr/>
            <p:nvPr/>
          </p:nvSpPr>
          <p:spPr>
            <a:xfrm>
              <a:off x="455612" y="4244174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44" name="TextBox 12"/>
          <p:cNvSpPr txBox="1"/>
          <p:nvPr/>
        </p:nvSpPr>
        <p:spPr>
          <a:xfrm>
            <a:off x="9719437" y="2631814"/>
            <a:ext cx="801913" cy="1448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45" name="TextBox 8"/>
          <p:cNvSpPr txBox="1"/>
          <p:nvPr/>
        </p:nvSpPr>
        <p:spPr>
          <a:xfrm>
            <a:off x="898294" y="591092"/>
            <a:ext cx="801913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46" name="标题文本"/>
          <p:cNvSpPr txBox="1"/>
          <p:nvPr>
            <p:ph type="title"/>
          </p:nvPr>
        </p:nvSpPr>
        <p:spPr>
          <a:xfrm>
            <a:off x="1581877" y="980516"/>
            <a:ext cx="8453907" cy="26982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247" name="正文级别 1…"/>
          <p:cNvSpPr txBox="1"/>
          <p:nvPr>
            <p:ph type="body" sz="quarter" idx="1"/>
          </p:nvPr>
        </p:nvSpPr>
        <p:spPr>
          <a:xfrm>
            <a:off x="1945944" y="3678766"/>
            <a:ext cx="7725773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small"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small"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small"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small"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small" sz="1400">
                <a:solidFill>
                  <a:schemeClr val="accent1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8" name="Text Placeholder 3"/>
          <p:cNvSpPr/>
          <p:nvPr>
            <p:ph type="body" sz="quarter" idx="13"/>
          </p:nvPr>
        </p:nvSpPr>
        <p:spPr>
          <a:xfrm>
            <a:off x="1154954" y="4350656"/>
            <a:ext cx="8825660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249" name="Rectangle 3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17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257" name="Rectangle 9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" name="Oval 12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" name="Oval 13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" name="Oval 14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" name="Oval 15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" name="Oval 16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" name="Freeform 5"/>
            <p:cNvSpPr/>
            <p:nvPr/>
          </p:nvSpPr>
          <p:spPr>
            <a:xfrm rot="21010067">
              <a:off x="8490951" y="4195956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" name="Freeform 5"/>
            <p:cNvSpPr/>
            <p:nvPr/>
          </p:nvSpPr>
          <p:spPr>
            <a:xfrm>
              <a:off x="455612" y="4244174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7" name="标题文本"/>
          <p:cNvSpPr txBox="1"/>
          <p:nvPr>
            <p:ph type="title"/>
          </p:nvPr>
        </p:nvSpPr>
        <p:spPr>
          <a:xfrm>
            <a:off x="1154954" y="2370666"/>
            <a:ext cx="8825660" cy="182251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268" name="正文级别 1…"/>
          <p:cNvSpPr txBox="1"/>
          <p:nvPr>
            <p:ph type="body" sz="quarter" idx="1"/>
          </p:nvPr>
        </p:nvSpPr>
        <p:spPr>
          <a:xfrm>
            <a:off x="1154954" y="5033067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chemeClr val="accent1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9" name="Rectangle 1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277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8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9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2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3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4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7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8" name="标题文本"/>
          <p:cNvSpPr txBox="1"/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289" name="正文级别 1…"/>
          <p:cNvSpPr txBox="1"/>
          <p:nvPr>
            <p:ph type="body" sz="quarter" idx="1"/>
          </p:nvPr>
        </p:nvSpPr>
        <p:spPr>
          <a:xfrm>
            <a:off x="1154954" y="2617298"/>
            <a:ext cx="312916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0" name="Text Placeholder 3"/>
          <p:cNvSpPr/>
          <p:nvPr>
            <p:ph type="body" sz="quarter" idx="13"/>
          </p:nvPr>
        </p:nvSpPr>
        <p:spPr>
          <a:xfrm>
            <a:off x="1154953" y="3193561"/>
            <a:ext cx="3129170" cy="283349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91" name="Text Placeholder 4"/>
          <p:cNvSpPr/>
          <p:nvPr>
            <p:ph type="body" sz="quarter" idx="14"/>
          </p:nvPr>
        </p:nvSpPr>
        <p:spPr>
          <a:xfrm>
            <a:off x="4512721" y="2603501"/>
            <a:ext cx="314538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92" name="Text Placeholder 3"/>
          <p:cNvSpPr/>
          <p:nvPr>
            <p:ph type="body" sz="quarter" idx="15"/>
          </p:nvPr>
        </p:nvSpPr>
        <p:spPr>
          <a:xfrm>
            <a:off x="4512721" y="3193561"/>
            <a:ext cx="3145381" cy="2833496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93" name="Text Placeholder 4"/>
          <p:cNvSpPr/>
          <p:nvPr>
            <p:ph type="body" sz="quarter" idx="16"/>
          </p:nvPr>
        </p:nvSpPr>
        <p:spPr>
          <a:xfrm>
            <a:off x="7886700" y="2617298"/>
            <a:ext cx="3161029" cy="576262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94" name="Text Placeholder 3"/>
          <p:cNvSpPr/>
          <p:nvPr>
            <p:ph type="body" sz="quarter" idx="17"/>
          </p:nvPr>
        </p:nvSpPr>
        <p:spPr>
          <a:xfrm>
            <a:off x="7886699" y="3193561"/>
            <a:ext cx="3164721" cy="28334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95" name="Straight Connector 21"/>
          <p:cNvSpPr/>
          <p:nvPr/>
        </p:nvSpPr>
        <p:spPr>
          <a:xfrm flipH="1">
            <a:off x="4403971" y="2569633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1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Straight Connector 22"/>
          <p:cNvSpPr/>
          <p:nvPr/>
        </p:nvSpPr>
        <p:spPr>
          <a:xfrm>
            <a:off x="7772400" y="2569633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1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304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6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7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8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9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0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1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2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14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5" name="标题文本"/>
          <p:cNvSpPr txBox="1"/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16" name="正文级别 1…"/>
          <p:cNvSpPr txBox="1"/>
          <p:nvPr>
            <p:ph type="body" sz="quarter" idx="1"/>
          </p:nvPr>
        </p:nvSpPr>
        <p:spPr>
          <a:xfrm>
            <a:off x="1154951" y="4532845"/>
            <a:ext cx="3050440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7" name="Picture Placeholder 2"/>
          <p:cNvSpPr/>
          <p:nvPr>
            <p:ph type="pic" sz="quarter" idx="13"/>
          </p:nvPr>
        </p:nvSpPr>
        <p:spPr>
          <a:xfrm>
            <a:off x="1334551" y="2603499"/>
            <a:ext cx="2691244" cy="1591512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8" name="Text Placeholder 3"/>
          <p:cNvSpPr/>
          <p:nvPr>
            <p:ph type="body" sz="quarter" idx="14"/>
          </p:nvPr>
        </p:nvSpPr>
        <p:spPr>
          <a:xfrm>
            <a:off x="1154952" y="5109107"/>
            <a:ext cx="3050438" cy="9179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19" name="Text Placeholder 4"/>
          <p:cNvSpPr/>
          <p:nvPr>
            <p:ph type="body" sz="quarter" idx="15"/>
          </p:nvPr>
        </p:nvSpPr>
        <p:spPr>
          <a:xfrm>
            <a:off x="4572537" y="4532846"/>
            <a:ext cx="3046767" cy="651157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320" name="Picture Placeholder 2"/>
          <p:cNvSpPr/>
          <p:nvPr>
            <p:ph type="pic" sz="quarter" idx="16"/>
          </p:nvPr>
        </p:nvSpPr>
        <p:spPr>
          <a:xfrm>
            <a:off x="4748462" y="2603499"/>
            <a:ext cx="2691242" cy="1591512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1" name="Text Placeholder 3"/>
          <p:cNvSpPr/>
          <p:nvPr>
            <p:ph type="body" sz="quarter" idx="17"/>
          </p:nvPr>
        </p:nvSpPr>
        <p:spPr>
          <a:xfrm>
            <a:off x="4568864" y="5184002"/>
            <a:ext cx="3050439" cy="84305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22" name="Text Placeholder 4"/>
          <p:cNvSpPr/>
          <p:nvPr>
            <p:ph type="body" sz="quarter" idx="18"/>
          </p:nvPr>
        </p:nvSpPr>
        <p:spPr>
          <a:xfrm>
            <a:off x="7983433" y="4532846"/>
            <a:ext cx="3050439" cy="65115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323" name="Picture Placeholder 2"/>
          <p:cNvSpPr/>
          <p:nvPr>
            <p:ph type="pic" sz="quarter" idx="19"/>
          </p:nvPr>
        </p:nvSpPr>
        <p:spPr>
          <a:xfrm>
            <a:off x="8163031" y="2603499"/>
            <a:ext cx="2691243" cy="1591512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4" name="Text Placeholder 3"/>
          <p:cNvSpPr/>
          <p:nvPr>
            <p:ph type="body" sz="quarter" idx="20"/>
          </p:nvPr>
        </p:nvSpPr>
        <p:spPr>
          <a:xfrm>
            <a:off x="7983433" y="5184001"/>
            <a:ext cx="3050438" cy="84305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25" name="Straight Connector 16"/>
          <p:cNvSpPr/>
          <p:nvPr/>
        </p:nvSpPr>
        <p:spPr>
          <a:xfrm flipH="1">
            <a:off x="4388153" y="2603499"/>
            <a:ext cx="1" cy="3517595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Straight Connector 17"/>
          <p:cNvSpPr/>
          <p:nvPr/>
        </p:nvSpPr>
        <p:spPr>
          <a:xfrm>
            <a:off x="7801905" y="2603500"/>
            <a:ext cx="1" cy="3492501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334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5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6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7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8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9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0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1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2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44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5" name="标题文本"/>
          <p:cNvSpPr txBox="1"/>
          <p:nvPr>
            <p:ph type="title"/>
          </p:nvPr>
        </p:nvSpPr>
        <p:spPr>
          <a:xfrm>
            <a:off x="1154952" y="973667"/>
            <a:ext cx="8825661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46" name="正文级别 1…"/>
          <p:cNvSpPr txBox="1"/>
          <p:nvPr>
            <p:ph type="body" sz="half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1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354" name="Rectangle 10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5" name="Oval 13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6" name="Oval 14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7" name="Oval 15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8" name="Oval 16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9" name="Oval 17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0" name="Freeform 5"/>
            <p:cNvSpPr/>
            <p:nvPr/>
          </p:nvSpPr>
          <p:spPr>
            <a:xfrm rot="5101749">
              <a:off x="6294737" y="4580109"/>
              <a:ext cx="3299407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1" name="Rectangle 7"/>
            <p:cNvSpPr/>
            <p:nvPr/>
          </p:nvSpPr>
          <p:spPr>
            <a:xfrm>
              <a:off x="414866" y="404538"/>
              <a:ext cx="6510867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2" name="Freeform 5"/>
            <p:cNvSpPr/>
            <p:nvPr/>
          </p:nvSpPr>
          <p:spPr>
            <a:xfrm rot="5400000">
              <a:off x="4449231" y="2804094"/>
              <a:ext cx="6053672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3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65" name="标题文本"/>
          <p:cNvSpPr txBox="1"/>
          <p:nvPr>
            <p:ph type="title"/>
          </p:nvPr>
        </p:nvSpPr>
        <p:spPr>
          <a:xfrm>
            <a:off x="8576756" y="1278467"/>
            <a:ext cx="1413934" cy="474859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66" name="正文级别 1…"/>
          <p:cNvSpPr txBox="1"/>
          <p:nvPr>
            <p:ph type="body" sz="half" idx="1"/>
          </p:nvPr>
        </p:nvSpPr>
        <p:spPr>
          <a:xfrm>
            <a:off x="1154954" y="1278467"/>
            <a:ext cx="6247547" cy="4748591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7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30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0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" name="标题文本"/>
          <p:cNvSpPr txBox="1"/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2" name="正文级别 1…"/>
          <p:cNvSpPr txBox="1"/>
          <p:nvPr>
            <p:ph type="body" sz="half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2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50" name="Rectangle 10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" name="Oval 13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" name="Rectangle 6"/>
            <p:cNvSpPr/>
            <p:nvPr/>
          </p:nvSpPr>
          <p:spPr>
            <a:xfrm>
              <a:off x="7289800" y="404538"/>
              <a:ext cx="4478866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" name="Freeform 5"/>
            <p:cNvSpPr/>
            <p:nvPr/>
          </p:nvSpPr>
          <p:spPr>
            <a:xfrm rot="15922489">
              <a:off x="4698353" y="1828449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" name="Freeform 5"/>
            <p:cNvSpPr/>
            <p:nvPr/>
          </p:nvSpPr>
          <p:spPr>
            <a:xfrm rot="16200000">
              <a:off x="3787243" y="2804094"/>
              <a:ext cx="6053672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1" name="标题文本"/>
          <p:cNvSpPr txBox="1"/>
          <p:nvPr>
            <p:ph type="title"/>
          </p:nvPr>
        </p:nvSpPr>
        <p:spPr>
          <a:xfrm>
            <a:off x="1154955" y="2677645"/>
            <a:ext cx="4351025" cy="22838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62" name="正文级别 1…"/>
          <p:cNvSpPr txBox="1"/>
          <p:nvPr>
            <p:ph type="body" sz="quarter" idx="1"/>
          </p:nvPr>
        </p:nvSpPr>
        <p:spPr>
          <a:xfrm>
            <a:off x="6895558" y="2677643"/>
            <a:ext cx="3755380" cy="2283824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3" name="Rectangle 14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71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1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" name="标题文本"/>
          <p:cNvSpPr txBox="1"/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83" name="正文级别 1…"/>
          <p:cNvSpPr txBox="1"/>
          <p:nvPr>
            <p:ph type="body" sz="quarter" idx="1"/>
          </p:nvPr>
        </p:nvSpPr>
        <p:spPr>
          <a:xfrm>
            <a:off x="1154954" y="2603500"/>
            <a:ext cx="4825159" cy="3416302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91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1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2" name="标题文本"/>
          <p:cNvSpPr txBox="1"/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03" name="正文级别 1…"/>
          <p:cNvSpPr txBox="1"/>
          <p:nvPr>
            <p:ph type="body" sz="quarter" idx="1"/>
          </p:nvPr>
        </p:nvSpPr>
        <p:spPr>
          <a:xfrm>
            <a:off x="1154954" y="2603500"/>
            <a:ext cx="482515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Text Placeholder 4"/>
          <p:cNvSpPr/>
          <p:nvPr>
            <p:ph type="body" sz="quarter" idx="13"/>
          </p:nvPr>
        </p:nvSpPr>
        <p:spPr>
          <a:xfrm>
            <a:off x="6208712" y="2603499"/>
            <a:ext cx="4825160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8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12" name="Rectangle 25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3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Freeform 5"/>
            <p:cNvSpPr/>
            <p:nvPr/>
          </p:nvSpPr>
          <p:spPr>
            <a:xfrm rot="21010067">
              <a:off x="8490951" y="1799890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9" name="Freeform 5"/>
            <p:cNvSpPr/>
            <p:nvPr/>
          </p:nvSpPr>
          <p:spPr>
            <a:xfrm>
              <a:off x="459506" y="1868778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0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2" name="Rectangle 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3" name="标题文本"/>
          <p:cNvSpPr txBox="1"/>
          <p:nvPr>
            <p:ph type="title"/>
          </p:nvPr>
        </p:nvSpPr>
        <p:spPr>
          <a:xfrm>
            <a:off x="1154952" y="973667"/>
            <a:ext cx="8761415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3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38" name="Rectangle 11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9" name="Oval 15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0" name="Oval 16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" name="Oval 17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Oval 18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" name="Oval 19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" name="Rectangle 7"/>
            <p:cNvSpPr/>
            <p:nvPr/>
          </p:nvSpPr>
          <p:spPr>
            <a:xfrm>
              <a:off x="5713412" y="404538"/>
              <a:ext cx="6055253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" name="Freeform 5"/>
            <p:cNvSpPr/>
            <p:nvPr/>
          </p:nvSpPr>
          <p:spPr>
            <a:xfrm rot="15922489">
              <a:off x="3140486" y="1828449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" name="Freeform 5"/>
            <p:cNvSpPr/>
            <p:nvPr/>
          </p:nvSpPr>
          <p:spPr>
            <a:xfrm rot="16200000">
              <a:off x="2229376" y="2804094"/>
              <a:ext cx="6053672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9" name="标题文本"/>
          <p:cNvSpPr txBox="1"/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标题文本</a:t>
            </a:r>
          </a:p>
        </p:txBody>
      </p:sp>
      <p:sp>
        <p:nvSpPr>
          <p:cNvPr id="150" name="正文级别 1…"/>
          <p:cNvSpPr txBox="1"/>
          <p:nvPr>
            <p:ph type="body" sz="half" idx="1"/>
          </p:nvPr>
        </p:nvSpPr>
        <p:spPr>
          <a:xfrm>
            <a:off x="5781145" y="1447800"/>
            <a:ext cx="5190066" cy="4572000"/>
          </a:xfrm>
          <a:prstGeom prst="rect">
            <a:avLst/>
          </a:prstGeom>
        </p:spPr>
        <p:txBody>
          <a:bodyPr anchor="ctr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Text Placeholder 3"/>
          <p:cNvSpPr/>
          <p:nvPr>
            <p:ph type="body" sz="quarter" idx="13"/>
          </p:nvPr>
        </p:nvSpPr>
        <p:spPr>
          <a:xfrm>
            <a:off x="1154954" y="2895600"/>
            <a:ext cx="2793159" cy="312927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>
                <a:solidFill>
                  <a:schemeClr val="accent1"/>
                </a:solidFill>
              </a:defRPr>
            </a:pPr>
          </a:p>
        </p:txBody>
      </p:sp>
      <p:sp>
        <p:nvSpPr>
          <p:cNvPr id="152" name="Rectangle 14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9"/>
          <p:cNvGrpSpPr/>
          <p:nvPr/>
        </p:nvGrpSpPr>
        <p:grpSpPr>
          <a:xfrm>
            <a:off x="0" y="-2373"/>
            <a:ext cx="12192001" cy="6867028"/>
            <a:chOff x="0" y="0"/>
            <a:chExt cx="12192000" cy="6867027"/>
          </a:xfrm>
        </p:grpSpPr>
        <p:sp>
          <p:nvSpPr>
            <p:cNvPr id="160" name="Rectangle 11"/>
            <p:cNvSpPr/>
            <p:nvPr/>
          </p:nvSpPr>
          <p:spPr>
            <a:xfrm>
              <a:off x="0" y="2373"/>
              <a:ext cx="12192000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1" name="Oval 14"/>
            <p:cNvSpPr/>
            <p:nvPr/>
          </p:nvSpPr>
          <p:spPr>
            <a:xfrm>
              <a:off x="3219" y="2669373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" name="Oval 15"/>
            <p:cNvSpPr/>
            <p:nvPr/>
          </p:nvSpPr>
          <p:spPr>
            <a:xfrm>
              <a:off x="1749" y="2897973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3" name="Oval 16"/>
            <p:cNvSpPr/>
            <p:nvPr/>
          </p:nvSpPr>
          <p:spPr>
            <a:xfrm>
              <a:off x="8609012" y="1678773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4" name="Oval 17"/>
            <p:cNvSpPr/>
            <p:nvPr/>
          </p:nvSpPr>
          <p:spPr>
            <a:xfrm>
              <a:off x="7999412" y="0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5" name="Oval 18"/>
            <p:cNvSpPr/>
            <p:nvPr/>
          </p:nvSpPr>
          <p:spPr>
            <a:xfrm>
              <a:off x="8609012" y="5876427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6" name="Rectangle 7"/>
            <p:cNvSpPr/>
            <p:nvPr/>
          </p:nvSpPr>
          <p:spPr>
            <a:xfrm>
              <a:off x="6172200" y="404538"/>
              <a:ext cx="5596466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Freeform 5"/>
            <p:cNvSpPr/>
            <p:nvPr/>
          </p:nvSpPr>
          <p:spPr>
            <a:xfrm rot="16200000">
              <a:off x="3295431" y="2804094"/>
              <a:ext cx="6053672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8" name="Freeform 5"/>
            <p:cNvSpPr/>
            <p:nvPr/>
          </p:nvSpPr>
          <p:spPr>
            <a:xfrm rot="15922489">
              <a:off x="4203595" y="1828449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9" name="Freeform 5"/>
            <p:cNvSpPr/>
            <p:nvPr/>
          </p:nvSpPr>
          <p:spPr>
            <a:xfrm>
              <a:off x="0" y="3960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71" name="标题文本"/>
          <p:cNvSpPr txBox="1"/>
          <p:nvPr>
            <p:ph type="title"/>
          </p:nvPr>
        </p:nvSpPr>
        <p:spPr>
          <a:xfrm>
            <a:off x="1153906" y="1693331"/>
            <a:ext cx="3860262" cy="173566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72" name="Picture Placeholder 2"/>
          <p:cNvSpPr/>
          <p:nvPr>
            <p:ph type="pic" sz="quarter" idx="13"/>
          </p:nvPr>
        </p:nvSpPr>
        <p:spPr>
          <a:xfrm>
            <a:off x="6547870" y="1143000"/>
            <a:ext cx="3227194" cy="4572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3" name="正文级别 1…"/>
          <p:cNvSpPr txBox="1"/>
          <p:nvPr>
            <p:ph type="body" sz="quarter" idx="1"/>
          </p:nvPr>
        </p:nvSpPr>
        <p:spPr>
          <a:xfrm>
            <a:off x="1154954" y="3657600"/>
            <a:ext cx="3859214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4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Agenda:</a:t>
            </a:r>
          </a:p>
        </p:txBody>
      </p:sp>
      <p:sp>
        <p:nvSpPr>
          <p:cNvPr id="378" name="Content Placeholder 2"/>
          <p:cNvSpPr txBox="1"/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 i="1" sz="2000">
                <a:solidFill>
                  <a:srgbClr val="FFFFFF"/>
                </a:solidFill>
              </a:defRPr>
            </a:pPr>
            <a:r>
              <a:t>Development Team Overview</a:t>
            </a:r>
          </a:p>
          <a:p>
            <a:pPr>
              <a:defRPr i="1" sz="2000">
                <a:solidFill>
                  <a:srgbClr val="FFFFFF"/>
                </a:solidFill>
              </a:defRPr>
            </a:pPr>
            <a:r>
              <a:t>Project Overview</a:t>
            </a:r>
          </a:p>
          <a:p>
            <a:pPr>
              <a:defRPr i="1" sz="2000">
                <a:solidFill>
                  <a:srgbClr val="FFFFFF"/>
                </a:solidFill>
              </a:defRPr>
            </a:pPr>
            <a:r>
              <a:t>Technical Skills implemented in the project</a:t>
            </a:r>
          </a:p>
          <a:p>
            <a:pPr>
              <a:defRPr i="1" sz="2000">
                <a:solidFill>
                  <a:srgbClr val="FFFFFF"/>
                </a:solidFill>
              </a:defRPr>
            </a:pPr>
            <a:r>
              <a:t>Challenges faced &amp; Solutions</a:t>
            </a:r>
          </a:p>
          <a:p>
            <a:pPr>
              <a:defRPr i="1" sz="2000">
                <a:solidFill>
                  <a:srgbClr val="FFFFFF"/>
                </a:solidFill>
              </a:defRPr>
            </a:pPr>
            <a:r>
              <a:t>Future version of the Project (More Ideas for Improvement)</a:t>
            </a:r>
          </a:p>
          <a:p>
            <a:pPr>
              <a:defRPr i="1" sz="2000">
                <a:solidFill>
                  <a:srgbClr val="FFFFFF"/>
                </a:solidFill>
              </a:defRPr>
            </a:pPr>
            <a:r>
              <a:t>Learning Outcome from the Project Development</a:t>
            </a:r>
          </a:p>
          <a:p>
            <a:pPr>
              <a:defRPr i="1" sz="2000">
                <a:solidFill>
                  <a:srgbClr val="FFFFFF"/>
                </a:solidFill>
              </a:defRPr>
            </a:pPr>
            <a:r>
              <a:t>Question &amp;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Destination 1.</a:t>
            </a:r>
          </a:p>
        </p:txBody>
      </p:sp>
      <p:pic>
        <p:nvPicPr>
          <p:cNvPr id="437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071" y="2578786"/>
            <a:ext cx="3161518" cy="2376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roject Overview(Problem Statement)"/>
          <p:cNvSpPr txBox="1"/>
          <p:nvPr/>
        </p:nvSpPr>
        <p:spPr>
          <a:xfrm>
            <a:off x="1182278" y="999854"/>
            <a:ext cx="9548626" cy="83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60" tIns="137160" rIns="137160" bIns="137160" anchor="ctr">
            <a:spAutoFit/>
          </a:bodyPr>
          <a:lstStyle>
            <a:lvl1pPr defTabSz="1600200">
              <a:lnSpc>
                <a:spcPct val="90000"/>
              </a:lnSpc>
              <a:spcBef>
                <a:spcPts val="1500"/>
              </a:spcBef>
              <a:defRPr b="1" i="1" sz="3600">
                <a:solidFill>
                  <a:srgbClr val="FFFFFF"/>
                </a:solidFill>
              </a:defRPr>
            </a:lvl1pPr>
          </a:lstStyle>
          <a:p>
            <a:pPr/>
            <a:r>
              <a:t>Project Overview(Problem Statement)</a:t>
            </a:r>
          </a:p>
        </p:txBody>
      </p:sp>
      <p:sp>
        <p:nvSpPr>
          <p:cNvPr id="440" name="Content Placeholder 2"/>
          <p:cNvSpPr txBox="1"/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  <a:gradFill>
            <a:gsLst>
              <a:gs pos="0">
                <a:schemeClr val="accent5">
                  <a:hueOff val="146658"/>
                  <a:satOff val="-3888"/>
                  <a:lumOff val="29092"/>
                </a:schemeClr>
              </a:gs>
              <a:gs pos="100000">
                <a:schemeClr val="accent5">
                  <a:hueOff val="42958"/>
                  <a:satOff val="-1090"/>
                  <a:lumOff val="11088"/>
                </a:schemeClr>
              </a:gs>
            </a:gsLst>
            <a:lin ang="5400000"/>
          </a:gradFill>
          <a:ln w="9525" cap="rnd">
            <a:solidFill>
              <a:schemeClr val="accent5"/>
            </a:solidFill>
            <a:round/>
          </a:ln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Varies depending on the track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1.Make a main webpage named tourpedia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2.Make a China map that varies may functions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3.Make  strategy and discover webpages.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4.How to using JS to realize the function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5.How to beautify  the  webpage’s interface by writing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Technical skills used during the project</a:t>
            </a:r>
          </a:p>
        </p:txBody>
      </p:sp>
      <p:sp>
        <p:nvSpPr>
          <p:cNvPr id="443" name="Content Placeholder 2"/>
          <p:cNvSpPr txBox="1"/>
          <p:nvPr>
            <p:ph type="body" sz="half" idx="1"/>
          </p:nvPr>
        </p:nvSpPr>
        <p:spPr>
          <a:xfrm>
            <a:off x="1071825" y="2645062"/>
            <a:ext cx="8761414" cy="3416301"/>
          </a:xfrm>
          <a:prstGeom prst="rect">
            <a:avLst/>
          </a:prstGeom>
          <a:gradFill>
            <a:gsLst>
              <a:gs pos="0">
                <a:srgbClr val="36815D"/>
              </a:gs>
              <a:gs pos="50000">
                <a:srgbClr val="4DBA86"/>
              </a:gs>
              <a:gs pos="100000">
                <a:srgbClr val="5DDEA0"/>
              </a:gs>
            </a:gsLst>
            <a:lin ang="2700000"/>
          </a:gradFill>
          <a:ln w="28575" cap="rnd">
            <a:solidFill>
              <a:srgbClr val="FFFFFF"/>
            </a:solidFill>
            <a:round/>
          </a:ln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HTML-5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Java Script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jQuery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CSS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Photoshop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itle 1"/>
          <p:cNvSpPr txBox="1"/>
          <p:nvPr>
            <p:ph type="title"/>
          </p:nvPr>
        </p:nvSpPr>
        <p:spPr>
          <a:xfrm>
            <a:off x="1154953" y="973667"/>
            <a:ext cx="9685326" cy="70696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/>
            <a:r>
              <a:t>Problems Faced during the Development</a:t>
            </a:r>
          </a:p>
        </p:txBody>
      </p:sp>
      <p:sp>
        <p:nvSpPr>
          <p:cNvPr id="446" name="Content Placeholder 2"/>
          <p:cNvSpPr txBox="1"/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  <a:gradFill>
            <a:gsLst>
              <a:gs pos="0">
                <a:srgbClr val="BDBDBD"/>
              </a:gs>
              <a:gs pos="100000">
                <a:srgbClr val="595959"/>
              </a:gs>
            </a:gsLst>
            <a:lin ang="5400000"/>
          </a:gradFill>
          <a:ln w="9525" cap="rnd">
            <a:solidFill>
              <a:srgbClr val="000000"/>
            </a:solidFill>
            <a:round/>
          </a:ln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Based on the actual development experience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1.To determine the main webpage’s  appearance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2.To search for the information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3.How to insert the information to the webpages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4.How to beautify the webpages by using css and 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/>
            <a:r>
              <a:t>Main Functions</a:t>
            </a:r>
          </a:p>
        </p:txBody>
      </p:sp>
      <p:sp>
        <p:nvSpPr>
          <p:cNvPr id="449" name="Content Placeholder 2"/>
          <p:cNvSpPr txBox="1"/>
          <p:nvPr>
            <p:ph type="body" sz="half" idx="1"/>
          </p:nvPr>
        </p:nvSpPr>
        <p:spPr>
          <a:xfrm>
            <a:off x="1154952" y="2613891"/>
            <a:ext cx="8761414" cy="3416301"/>
          </a:xfrm>
          <a:prstGeom prst="rect">
            <a:avLst/>
          </a:prstGeom>
          <a:gradFill>
            <a:gsLst>
              <a:gs pos="0">
                <a:srgbClr val="03324F"/>
              </a:gs>
              <a:gs pos="50000">
                <a:srgbClr val="054972"/>
              </a:gs>
              <a:gs pos="100000">
                <a:srgbClr val="055789"/>
              </a:gs>
            </a:gsLst>
            <a:path path="circle">
              <a:fillToRect l="62278" t="119636" r="37721" b="-19636"/>
            </a:path>
          </a:gradFill>
        </p:spPr>
        <p:txBody>
          <a:bodyPr/>
          <a:lstStyle/>
          <a:p>
            <a:pPr>
              <a:defRPr sz="2000">
                <a:solidFill>
                  <a:schemeClr val="accent1"/>
                </a:solidFill>
              </a:defRPr>
            </a:pPr>
            <a:r>
              <a:t>Core functions of the project</a:t>
            </a:r>
          </a:p>
          <a:p>
            <a:pPr>
              <a:defRPr sz="2000">
                <a:solidFill>
                  <a:schemeClr val="accent1"/>
                </a:solidFill>
              </a:defRPr>
            </a:pPr>
            <a:r>
              <a:t>1.Colorbox</a:t>
            </a:r>
          </a:p>
          <a:p>
            <a:pPr>
              <a:defRPr sz="2000">
                <a:solidFill>
                  <a:schemeClr val="accent1"/>
                </a:solidFill>
              </a:defRPr>
            </a:pPr>
            <a:r>
              <a:t>2.javascript</a:t>
            </a:r>
          </a:p>
          <a:p>
            <a:pPr>
              <a:defRPr sz="2000">
                <a:solidFill>
                  <a:schemeClr val="accent1"/>
                </a:solidFill>
              </a:defRPr>
            </a:pPr>
            <a:r>
              <a:t>3.gallery</a:t>
            </a:r>
          </a:p>
          <a:p>
            <a:pPr>
              <a:defRPr sz="2000">
                <a:solidFill>
                  <a:schemeClr val="accent1"/>
                </a:solidFill>
              </a:defRPr>
            </a:pPr>
            <a:r>
              <a:t>4.CSS</a:t>
            </a:r>
          </a:p>
          <a:p>
            <a:pPr>
              <a:defRPr sz="2000">
                <a:solidFill>
                  <a:schemeClr val="accent1"/>
                </a:solidFill>
              </a:defRPr>
            </a:pPr>
            <a:r>
              <a:t>5.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 1"/>
          <p:cNvSpPr txBox="1"/>
          <p:nvPr>
            <p:ph type="title"/>
          </p:nvPr>
        </p:nvSpPr>
        <p:spPr>
          <a:xfrm>
            <a:off x="702364" y="702364"/>
            <a:ext cx="10972801" cy="117944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/>
            <a:r>
              <a:t>Learning achieved during Project Development</a:t>
            </a:r>
          </a:p>
        </p:txBody>
      </p:sp>
      <p:sp>
        <p:nvSpPr>
          <p:cNvPr id="452" name="Content Placeholder 2"/>
          <p:cNvSpPr txBox="1"/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  <a:gradFill>
            <a:gsLst>
              <a:gs pos="0">
                <a:srgbClr val="3F7A8E"/>
              </a:gs>
              <a:gs pos="50000">
                <a:srgbClr val="5AB0CD"/>
              </a:gs>
              <a:gs pos="100000">
                <a:srgbClr val="6CD2F5"/>
              </a:gs>
            </a:gsLst>
            <a:path path="circle">
              <a:fillToRect l="37721" t="-19636" r="62278" b="119636"/>
            </a:path>
          </a:gradFill>
          <a:ln w="28575" cap="rnd">
            <a:solidFill>
              <a:srgbClr val="FFFFFF"/>
            </a:solidFill>
            <a:round/>
          </a:ln>
        </p:spPr>
        <p:txBody>
          <a:bodyPr/>
          <a:lstStyle/>
          <a:p>
            <a:pPr>
              <a:defRPr sz="2000">
                <a:solidFill>
                  <a:srgbClr val="072B40"/>
                </a:solidFill>
              </a:defRPr>
            </a:pPr>
            <a:r>
              <a:t>Actual learning attained during the project presentation</a:t>
            </a:r>
            <a:endParaRPr>
              <a:solidFill>
                <a:srgbClr val="FFFFFF"/>
              </a:solidFill>
            </a:endParaRPr>
          </a:p>
          <a:p>
            <a:pPr>
              <a:defRPr sz="2000">
                <a:solidFill>
                  <a:srgbClr val="072B40"/>
                </a:solidFill>
              </a:defRPr>
            </a:pPr>
            <a:r>
              <a:t>Learn how to construct a webpages.</a:t>
            </a:r>
            <a:endParaRPr>
              <a:solidFill>
                <a:srgbClr val="FFFFFF"/>
              </a:solidFill>
            </a:endParaRPr>
          </a:p>
          <a:p>
            <a:pPr>
              <a:defRPr sz="2000">
                <a:solidFill>
                  <a:srgbClr val="072B40"/>
                </a:solidFill>
              </a:defRPr>
            </a:pPr>
            <a:r>
              <a:t>Learn to beautify a webpages by writing the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/>
            <a:r>
              <a:t>Future Vision / Idea on the Project</a:t>
            </a:r>
          </a:p>
        </p:txBody>
      </p:sp>
      <p:sp>
        <p:nvSpPr>
          <p:cNvPr id="455" name="Content Placeholder 2"/>
          <p:cNvSpPr txBox="1"/>
          <p:nvPr>
            <p:ph type="body" sz="half" idx="1"/>
          </p:nvPr>
        </p:nvSpPr>
        <p:spPr>
          <a:xfrm>
            <a:off x="1154954" y="2603500"/>
            <a:ext cx="8761414" cy="3416300"/>
          </a:xfrm>
          <a:prstGeom prst="rect">
            <a:avLst/>
          </a:prstGeom>
          <a:gradFill>
            <a:gsLst>
              <a:gs pos="0">
                <a:srgbClr val="548BAD"/>
              </a:gs>
              <a:gs pos="100000">
                <a:srgbClr val="002840"/>
              </a:gs>
            </a:gsLst>
            <a:path path="circle">
              <a:fillToRect l="37721" t="-19636" r="62278" b="119636"/>
            </a:path>
          </a:gradFill>
        </p:spPr>
        <p:txBody>
          <a:bodyPr/>
          <a:lstStyle>
            <a:lvl1pPr>
              <a:defRPr>
                <a:solidFill>
                  <a:srgbClr val="CDE585"/>
                </a:solidFill>
              </a:defRPr>
            </a:lvl1pPr>
          </a:lstStyle>
          <a:p>
            <a:pPr/>
            <a:r>
              <a:t>Level-2 of the project how can the project be improved further given more time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2408" y="2663556"/>
            <a:ext cx="4055672" cy="3134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174" y="2663556"/>
            <a:ext cx="1724026" cy="2771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3289" y="3159455"/>
            <a:ext cx="2857501" cy="2143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2508" y="2729855"/>
            <a:ext cx="4926304" cy="315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1"/>
          <p:cNvSpPr txBox="1"/>
          <p:nvPr>
            <p:ph type="ctr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Semester project on</a:t>
            </a:r>
          </a:p>
        </p:txBody>
      </p:sp>
      <p:sp>
        <p:nvSpPr>
          <p:cNvPr id="381" name="Subtitle 2"/>
          <p:cNvSpPr txBox="1"/>
          <p:nvPr>
            <p:ph type="subTitle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/>
          <a:p>
            <a:pPr/>
            <a:r>
              <a:t>Travel of china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1"/>
          <p:cNvSpPr txBox="1"/>
          <p:nvPr>
            <p:ph type="title"/>
          </p:nvPr>
        </p:nvSpPr>
        <p:spPr>
          <a:xfrm>
            <a:off x="1451579" y="804519"/>
            <a:ext cx="3107170" cy="1049236"/>
          </a:xfrm>
          <a:prstGeom prst="rect">
            <a:avLst/>
          </a:prstGeom>
        </p:spPr>
        <p:txBody>
          <a:bodyPr/>
          <a:lstStyle>
            <a:lvl1pPr>
              <a:defRPr i="1" sz="3200"/>
            </a:lvl1pPr>
          </a:lstStyle>
          <a:p>
            <a:pPr/>
            <a:r>
              <a:t>DEVELOPMENT</a:t>
            </a:r>
          </a:p>
        </p:txBody>
      </p:sp>
      <p:pic>
        <p:nvPicPr>
          <p:cNvPr id="38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3" y="2591943"/>
            <a:ext cx="2838451" cy="136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712" y="4396127"/>
            <a:ext cx="2838451" cy="136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7347" y="2591945"/>
            <a:ext cx="2838451" cy="136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7347" y="4396127"/>
            <a:ext cx="2838451" cy="1362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0" name="Rectangle 3"/>
          <p:cNvGrpSpPr/>
          <p:nvPr/>
        </p:nvGrpSpPr>
        <p:grpSpPr>
          <a:xfrm>
            <a:off x="3005160" y="2591945"/>
            <a:ext cx="3582677" cy="1395447"/>
            <a:chOff x="0" y="0"/>
            <a:chExt cx="3582675" cy="1395446"/>
          </a:xfrm>
        </p:grpSpPr>
        <p:sp>
          <p:nvSpPr>
            <p:cNvPr id="388" name="矩形"/>
            <p:cNvSpPr/>
            <p:nvPr/>
          </p:nvSpPr>
          <p:spPr>
            <a:xfrm>
              <a:off x="-1" y="-1"/>
              <a:ext cx="3582677" cy="1395448"/>
            </a:xfrm>
            <a:prstGeom prst="rect">
              <a:avLst/>
            </a:prstGeom>
            <a:solidFill>
              <a:srgbClr val="CDE585"/>
            </a:solidFill>
            <a:ln w="19050" cap="rnd">
              <a:solidFill>
                <a:srgbClr val="7E9B2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i="1">
                  <a:solidFill>
                    <a:srgbClr val="3B3B3B"/>
                  </a:solidFill>
                </a:defRPr>
              </a:pPr>
            </a:p>
          </p:txBody>
        </p:sp>
        <p:sp>
          <p:nvSpPr>
            <p:cNvPr id="389" name="Oreo:…"/>
            <p:cNvSpPr txBox="1"/>
            <p:nvPr/>
          </p:nvSpPr>
          <p:spPr>
            <a:xfrm>
              <a:off x="-1" y="48753"/>
              <a:ext cx="3582677" cy="1297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sz="2400">
                  <a:solidFill>
                    <a:srgbClr val="C05A0E"/>
                  </a:solidFill>
                </a:defRPr>
              </a:pPr>
              <a:r>
                <a:t>Oreo</a:t>
              </a:r>
              <a:r>
                <a:rPr sz="1800"/>
                <a:t>:</a:t>
              </a:r>
            </a:p>
            <a:p>
              <a:pPr lvl="1" algn="ctr">
                <a:defRPr i="1">
                  <a:solidFill>
                    <a:srgbClr val="3B3B3B"/>
                  </a:solidFill>
                </a:defRPr>
              </a:pPr>
              <a:r>
                <a:t>Making the Home webpage and the most of function</a:t>
              </a:r>
            </a:p>
          </p:txBody>
        </p:sp>
      </p:grpSp>
      <p:grpSp>
        <p:nvGrpSpPr>
          <p:cNvPr id="393" name="Rectangle 10"/>
          <p:cNvGrpSpPr/>
          <p:nvPr/>
        </p:nvGrpSpPr>
        <p:grpSpPr>
          <a:xfrm>
            <a:off x="3005160" y="4511764"/>
            <a:ext cx="3582677" cy="1717041"/>
            <a:chOff x="0" y="0"/>
            <a:chExt cx="3582675" cy="1717039"/>
          </a:xfrm>
        </p:grpSpPr>
        <p:sp>
          <p:nvSpPr>
            <p:cNvPr id="391" name="矩形"/>
            <p:cNvSpPr/>
            <p:nvPr/>
          </p:nvSpPr>
          <p:spPr>
            <a:xfrm>
              <a:off x="0" y="28495"/>
              <a:ext cx="3582676" cy="1660050"/>
            </a:xfrm>
            <a:prstGeom prst="rect">
              <a:avLst/>
            </a:prstGeom>
            <a:solidFill>
              <a:srgbClr val="BDD9FB"/>
            </a:solidFill>
            <a:ln w="19050" cap="rnd">
              <a:solidFill>
                <a:srgbClr val="7E9B2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i="1" sz="2000">
                  <a:solidFill>
                    <a:srgbClr val="3B3B3B"/>
                  </a:solidFill>
                </a:defRPr>
              </a:pPr>
            </a:p>
          </p:txBody>
        </p:sp>
        <p:sp>
          <p:nvSpPr>
            <p:cNvPr id="392" name="Tony:…"/>
            <p:cNvSpPr txBox="1"/>
            <p:nvPr/>
          </p:nvSpPr>
          <p:spPr>
            <a:xfrm>
              <a:off x="0" y="0"/>
              <a:ext cx="3582676" cy="171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C05A0E"/>
                  </a:solidFill>
                </a:defRPr>
              </a:pPr>
            </a:p>
            <a:p>
              <a:pPr>
                <a:defRPr sz="2800">
                  <a:solidFill>
                    <a:srgbClr val="C05A0E"/>
                  </a:solidFill>
                </a:defRPr>
              </a:pPr>
              <a:r>
                <a:t>Tony: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i="1" sz="2000">
                  <a:solidFill>
                    <a:srgbClr val="C05A0E"/>
                  </a:solidFill>
                </a:defRPr>
              </a:pPr>
              <a:r>
                <a:t> </a:t>
              </a:r>
              <a:r>
                <a:rPr>
                  <a:solidFill>
                    <a:srgbClr val="3B3B3B"/>
                  </a:solidFill>
                </a:rPr>
                <a:t>Make destination webpage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i="1" sz="2000">
                  <a:solidFill>
                    <a:srgbClr val="3B3B3B"/>
                  </a:solidFill>
                </a:defRPr>
              </a:pPr>
              <a:r>
                <a:t>and a China map</a:t>
              </a:r>
            </a:p>
          </p:txBody>
        </p:sp>
      </p:grpSp>
      <p:grpSp>
        <p:nvGrpSpPr>
          <p:cNvPr id="396" name="Rectangle 11"/>
          <p:cNvGrpSpPr/>
          <p:nvPr/>
        </p:nvGrpSpPr>
        <p:grpSpPr>
          <a:xfrm>
            <a:off x="8983561" y="2591945"/>
            <a:ext cx="2945202" cy="1362075"/>
            <a:chOff x="0" y="0"/>
            <a:chExt cx="2945201" cy="1362074"/>
          </a:xfrm>
        </p:grpSpPr>
        <p:sp>
          <p:nvSpPr>
            <p:cNvPr id="394" name="矩形"/>
            <p:cNvSpPr/>
            <p:nvPr/>
          </p:nvSpPr>
          <p:spPr>
            <a:xfrm>
              <a:off x="-1" y="-1"/>
              <a:ext cx="2945203" cy="1362076"/>
            </a:xfrm>
            <a:prstGeom prst="rect">
              <a:avLst/>
            </a:prstGeom>
            <a:solidFill>
              <a:srgbClr val="7AC4F0"/>
            </a:solidFill>
            <a:ln w="19050" cap="rnd">
              <a:solidFill>
                <a:srgbClr val="7E9B2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i="1">
                  <a:solidFill>
                    <a:srgbClr val="3B3B3B"/>
                  </a:solidFill>
                </a:defRPr>
              </a:pPr>
            </a:p>
          </p:txBody>
        </p:sp>
        <p:sp>
          <p:nvSpPr>
            <p:cNvPr id="395" name="Oscar:…"/>
            <p:cNvSpPr txBox="1"/>
            <p:nvPr/>
          </p:nvSpPr>
          <p:spPr>
            <a:xfrm>
              <a:off x="-1" y="32067"/>
              <a:ext cx="2945203" cy="1297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2400">
                  <a:solidFill>
                    <a:srgbClr val="C05A0E"/>
                  </a:solidFill>
                </a:defRPr>
              </a:pPr>
              <a:r>
                <a:t>Oscar: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i="1">
                  <a:solidFill>
                    <a:srgbClr val="3B3B3B"/>
                  </a:solidFill>
                </a:defRPr>
              </a:pPr>
              <a:r>
                <a:t>Make discover webpage,  almost of the CSS and  PHOTOSHOP</a:t>
              </a:r>
            </a:p>
          </p:txBody>
        </p:sp>
      </p:grpSp>
      <p:grpSp>
        <p:nvGrpSpPr>
          <p:cNvPr id="399" name="Rectangle 12"/>
          <p:cNvGrpSpPr/>
          <p:nvPr/>
        </p:nvGrpSpPr>
        <p:grpSpPr>
          <a:xfrm>
            <a:off x="8987698" y="4540261"/>
            <a:ext cx="2941065" cy="1660050"/>
            <a:chOff x="0" y="0"/>
            <a:chExt cx="2941064" cy="1660048"/>
          </a:xfrm>
        </p:grpSpPr>
        <p:sp>
          <p:nvSpPr>
            <p:cNvPr id="397" name="矩形"/>
            <p:cNvSpPr/>
            <p:nvPr/>
          </p:nvSpPr>
          <p:spPr>
            <a:xfrm>
              <a:off x="-1" y="-1"/>
              <a:ext cx="2941066" cy="1660050"/>
            </a:xfrm>
            <a:prstGeom prst="rect">
              <a:avLst/>
            </a:prstGeom>
            <a:solidFill>
              <a:srgbClr val="C8EBF7"/>
            </a:solidFill>
            <a:ln w="19050" cap="rnd">
              <a:solidFill>
                <a:srgbClr val="7E9B2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B3B"/>
                  </a:solidFill>
                </a:defRPr>
              </a:pPr>
            </a:p>
          </p:txBody>
        </p:sp>
        <p:sp>
          <p:nvSpPr>
            <p:cNvPr id="398" name="Murphy:…"/>
            <p:cNvSpPr txBox="1"/>
            <p:nvPr/>
          </p:nvSpPr>
          <p:spPr>
            <a:xfrm>
              <a:off x="-1" y="225504"/>
              <a:ext cx="2941066" cy="1209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C05A0E"/>
                  </a:solidFill>
                </a:defRPr>
              </a:pPr>
              <a:r>
                <a:t>Murphy: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solidFill>
                    <a:srgbClr val="C05A0E"/>
                  </a:solidFill>
                </a:defRPr>
              </a:pPr>
              <a:r>
                <a:t> </a:t>
              </a:r>
              <a:r>
                <a:rPr>
                  <a:solidFill>
                    <a:srgbClr val="3B3B3B"/>
                  </a:solidFill>
                </a:rPr>
                <a:t>Make strategy webpage, Searching for pictures and the PPT</a:t>
              </a:r>
            </a:p>
          </p:txBody>
        </p:sp>
      </p:grpSp>
      <p:graphicFrame>
        <p:nvGraphicFramePr>
          <p:cNvPr id="400" name="Table 2"/>
          <p:cNvGraphicFramePr/>
          <p:nvPr/>
        </p:nvGraphicFramePr>
        <p:xfrm>
          <a:off x="3005160" y="2240790"/>
          <a:ext cx="1223940" cy="3511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23939"/>
              </a:tblGrid>
              <a:tr h="35115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TEAM LEADER</a:t>
                      </a:r>
                    </a:p>
                  </a:txBody>
                  <a:tcPr marL="45720" marR="45720" marT="45720" marB="4572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83A32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The versions of history</a:t>
            </a:r>
          </a:p>
        </p:txBody>
      </p:sp>
      <p:pic>
        <p:nvPicPr>
          <p:cNvPr id="403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290" y="2913021"/>
            <a:ext cx="967401" cy="12921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04" name="Table 5"/>
          <p:cNvGraphicFramePr/>
          <p:nvPr/>
        </p:nvGraphicFramePr>
        <p:xfrm>
          <a:off x="720679" y="2485987"/>
          <a:ext cx="1988893" cy="35669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988893"/>
              </a:tblGrid>
              <a:tr h="3566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200"/>
                        <a:t>The  Version1.0</a:t>
                      </a:r>
                    </a:p>
                  </a:txBody>
                  <a:tcPr marL="45720" marR="45720" marT="45720" marB="45720" anchor="t" anchorCtr="0" horzOverflow="overflow"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05" name="Table 6"/>
          <p:cNvGraphicFramePr/>
          <p:nvPr/>
        </p:nvGraphicFramePr>
        <p:xfrm>
          <a:off x="2826180" y="2463113"/>
          <a:ext cx="1452773" cy="2875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52773"/>
              </a:tblGrid>
              <a:tr h="28750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200">
                          <a:solidFill>
                            <a:srgbClr val="0E5580"/>
                          </a:solidFill>
                        </a:rPr>
                        <a:t>The version 2.0</a:t>
                      </a:r>
                    </a:p>
                  </a:txBody>
                  <a:tcPr marL="45720" marR="45720" marT="45720" marB="45720" anchor="t" anchorCtr="0" horzOverflow="overflow"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0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3011" y="2913021"/>
            <a:ext cx="986483" cy="1290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0813" y="3032152"/>
            <a:ext cx="1139827" cy="105175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08" name="Table 9"/>
          <p:cNvGraphicFramePr/>
          <p:nvPr/>
        </p:nvGraphicFramePr>
        <p:xfrm>
          <a:off x="5125270" y="2469318"/>
          <a:ext cx="1400433" cy="3657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00432"/>
              </a:tblGrid>
              <a:tr h="365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200">
                          <a:solidFill>
                            <a:schemeClr val="accent4"/>
                          </a:solidFill>
                        </a:rPr>
                        <a:t>The Version 3.0</a:t>
                      </a:r>
                    </a:p>
                  </a:txBody>
                  <a:tcPr marL="45720" marR="45720" marT="45720" marB="45720" anchor="t" anchorCtr="0" horzOverflow="overflow"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09" name="Table 10"/>
          <p:cNvGraphicFramePr/>
          <p:nvPr/>
        </p:nvGraphicFramePr>
        <p:xfrm>
          <a:off x="7403069" y="2474765"/>
          <a:ext cx="1353754" cy="29314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53753"/>
              </a:tblGrid>
              <a:tr h="29314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200">
                          <a:solidFill>
                            <a:srgbClr val="32BB79"/>
                          </a:solidFill>
                        </a:rPr>
                        <a:t>The version 4.0</a:t>
                      </a:r>
                    </a:p>
                  </a:txBody>
                  <a:tcPr marL="45720" marR="45720" marT="45720" marB="45720" anchor="t" anchorCtr="0" horzOverflow="overflow"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10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6567" y="2929272"/>
            <a:ext cx="844959" cy="1154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244" y="4385269"/>
            <a:ext cx="1919417" cy="1030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13" descr="Picture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13706" y="4365411"/>
            <a:ext cx="1977312" cy="1070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icture 14" descr="Picture 1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33005" y="4385269"/>
            <a:ext cx="2029723" cy="115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Picture 15" descr="Picture 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04717" y="4385269"/>
            <a:ext cx="2085551" cy="1150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Homepage 1.</a:t>
            </a:r>
          </a:p>
        </p:txBody>
      </p:sp>
      <p:pic>
        <p:nvPicPr>
          <p:cNvPr id="417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394" y="2628901"/>
            <a:ext cx="5343892" cy="3221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7724" y="2628901"/>
            <a:ext cx="5343892" cy="3221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Homepage 2.</a:t>
            </a:r>
          </a:p>
        </p:txBody>
      </p:sp>
      <p:pic>
        <p:nvPicPr>
          <p:cNvPr id="42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663" y="2354116"/>
            <a:ext cx="5839203" cy="3519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564" y="2354116"/>
            <a:ext cx="5813790" cy="3504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Discover</a:t>
            </a:r>
          </a:p>
        </p:txBody>
      </p:sp>
      <p:pic>
        <p:nvPicPr>
          <p:cNvPr id="42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282" y="2634672"/>
            <a:ext cx="4166756" cy="2511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1754" y="2634672"/>
            <a:ext cx="4404892" cy="2655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Strategy 1.</a:t>
            </a:r>
          </a:p>
        </p:txBody>
      </p:sp>
      <p:pic>
        <p:nvPicPr>
          <p:cNvPr id="42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589" y="2418101"/>
            <a:ext cx="4009921" cy="2417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3700" y="2418101"/>
            <a:ext cx="4042065" cy="2436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itle 1"/>
          <p:cNvSpPr txBox="1"/>
          <p:nvPr>
            <p:ph type="title"/>
          </p:nvPr>
        </p:nvSpPr>
        <p:spPr>
          <a:xfrm>
            <a:off x="1154952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Strategy 2.</a:t>
            </a:r>
          </a:p>
        </p:txBody>
      </p:sp>
      <p:pic>
        <p:nvPicPr>
          <p:cNvPr id="433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209" y="2665845"/>
            <a:ext cx="3739755" cy="2254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9235" y="2665845"/>
            <a:ext cx="3898684" cy="2350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0000FF"/>
      </a:hlink>
      <a:folHlink>
        <a:srgbClr val="FF00FF"/>
      </a:folHlink>
    </a:clrScheme>
    <a:fontScheme name="Ion Boardroom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0000FF"/>
      </a:hlink>
      <a:folHlink>
        <a:srgbClr val="FF00FF"/>
      </a:folHlink>
    </a:clrScheme>
    <a:fontScheme name="Ion Boardroom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